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1" r:id="rId6"/>
    <p:sldId id="262" r:id="rId7"/>
    <p:sldId id="263" r:id="rId8"/>
    <p:sldId id="264" r:id="rId9"/>
    <p:sldId id="260"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p:restoredTop sz="89164"/>
  </p:normalViewPr>
  <p:slideViewPr>
    <p:cSldViewPr snapToGrid="0" snapToObjects="1">
      <p:cViewPr varScale="1">
        <p:scale>
          <a:sx n="91" d="100"/>
          <a:sy n="91" d="100"/>
        </p:scale>
        <p:origin x="21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8B3DE3-6D9B-3841-BC62-427681814237}" type="datetimeFigureOut">
              <a:rPr lang="en-US" smtClean="0"/>
              <a:t>9/1/15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0DA0C-5A55-CA46-8652-066E9EB33841}" type="slidenum">
              <a:rPr lang="en-US" smtClean="0"/>
              <a:t>‹#›</a:t>
            </a:fld>
            <a:endParaRPr lang="en-US"/>
          </a:p>
        </p:txBody>
      </p:sp>
    </p:spTree>
    <p:extLst>
      <p:ext uri="{BB962C8B-B14F-4D97-AF65-F5344CB8AC3E}">
        <p14:creationId xmlns:p14="http://schemas.microsoft.com/office/powerpoint/2010/main" val="184803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Firstly, i want to</a:t>
            </a:r>
            <a:r>
              <a:rPr lang="vi-VN" baseline="0" dirty="0" smtClean="0"/>
              <a:t> show all of you, a very cool technology, augmented reality. This technology is not new but has not popular yet.</a:t>
            </a:r>
            <a:endParaRPr lang="en-US" dirty="0"/>
          </a:p>
        </p:txBody>
      </p:sp>
      <p:sp>
        <p:nvSpPr>
          <p:cNvPr id="4" name="Slide Number Placeholder 3"/>
          <p:cNvSpPr>
            <a:spLocks noGrp="1"/>
          </p:cNvSpPr>
          <p:nvPr>
            <p:ph type="sldNum" sz="quarter" idx="10"/>
          </p:nvPr>
        </p:nvSpPr>
        <p:spPr/>
        <p:txBody>
          <a:bodyPr/>
          <a:lstStyle/>
          <a:p>
            <a:fld id="{18B0DA0C-5A55-CA46-8652-066E9EB33841}" type="slidenum">
              <a:rPr lang="en-US" smtClean="0"/>
              <a:t>3</a:t>
            </a:fld>
            <a:endParaRPr lang="en-US"/>
          </a:p>
        </p:txBody>
      </p:sp>
    </p:spTree>
    <p:extLst>
      <p:ext uri="{BB962C8B-B14F-4D97-AF65-F5344CB8AC3E}">
        <p14:creationId xmlns:p14="http://schemas.microsoft.com/office/powerpoint/2010/main" val="412776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some</a:t>
            </a:r>
            <a:r>
              <a:rPr lang="en-US" baseline="0" smtClean="0"/>
              <a:t> screen of the application, its not all but the main screens. </a:t>
            </a:r>
          </a:p>
          <a:p>
            <a:endParaRPr lang="en-US" baseline="0" smtClean="0"/>
          </a:p>
          <a:p>
            <a:r>
              <a:rPr lang="en-US" baseline="0" smtClean="0"/>
              <a:t>First is main screen and also the main function of this application. This screen will use the device’s camera, you can move the camera to the thing that you want to recognized maybe it is a company logo, company entrance or anything.</a:t>
            </a:r>
          </a:p>
          <a:p>
            <a:endParaRPr lang="en-US" baseline="0" smtClean="0"/>
          </a:p>
          <a:p>
            <a:r>
              <a:rPr lang="en-US" baseline="0" smtClean="0"/>
              <a:t>The second main screen is the result screen where it show all jobs which available for the thing that you search on the first screen, it will list all jobs of a company, jobs in a building, or job related to a item.</a:t>
            </a:r>
          </a:p>
          <a:p>
            <a:endParaRPr lang="en-US" baseline="0" smtClean="0"/>
          </a:p>
          <a:p>
            <a:r>
              <a:rPr lang="en-US" baseline="0" smtClean="0"/>
              <a:t>The login screen with two main feature, login with Facebook or linked in, we has not do much with the information we get from Facebook or linked in but if we are intent to expand this app further, we will use those information maybe for narrow down the result jobs to match with each person proflle.</a:t>
            </a:r>
          </a:p>
          <a:p>
            <a:endParaRPr lang="en-US" baseline="0" smtClean="0"/>
          </a:p>
          <a:p>
            <a:r>
              <a:rPr lang="en-US" baseline="0" smtClean="0"/>
              <a:t>The next screen is a alert me feature which can send email to user when there a jobs that they need available.</a:t>
            </a:r>
            <a:endParaRPr lang="en-US" dirty="0"/>
          </a:p>
        </p:txBody>
      </p:sp>
      <p:sp>
        <p:nvSpPr>
          <p:cNvPr id="4" name="Slide Number Placeholder 3"/>
          <p:cNvSpPr>
            <a:spLocks noGrp="1"/>
          </p:cNvSpPr>
          <p:nvPr>
            <p:ph type="sldNum" sz="quarter" idx="10"/>
          </p:nvPr>
        </p:nvSpPr>
        <p:spPr/>
        <p:txBody>
          <a:bodyPr/>
          <a:lstStyle/>
          <a:p>
            <a:fld id="{18B0DA0C-5A55-CA46-8652-066E9EB33841}" type="slidenum">
              <a:rPr lang="en-US" smtClean="0"/>
              <a:t>4</a:t>
            </a:fld>
            <a:endParaRPr lang="en-US"/>
          </a:p>
        </p:txBody>
      </p:sp>
    </p:spTree>
    <p:extLst>
      <p:ext uri="{BB962C8B-B14F-4D97-AF65-F5344CB8AC3E}">
        <p14:creationId xmlns:p14="http://schemas.microsoft.com/office/powerpoint/2010/main" val="1374344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0DA0C-5A55-CA46-8652-066E9EB33841}" type="slidenum">
              <a:rPr lang="en-US" smtClean="0"/>
              <a:t>5</a:t>
            </a:fld>
            <a:endParaRPr lang="en-US"/>
          </a:p>
        </p:txBody>
      </p:sp>
    </p:spTree>
    <p:extLst>
      <p:ext uri="{BB962C8B-B14F-4D97-AF65-F5344CB8AC3E}">
        <p14:creationId xmlns:p14="http://schemas.microsoft.com/office/powerpoint/2010/main" val="1424268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0DA0C-5A55-CA46-8652-066E9EB33841}" type="slidenum">
              <a:rPr lang="en-US" smtClean="0"/>
              <a:t>6</a:t>
            </a:fld>
            <a:endParaRPr lang="en-US"/>
          </a:p>
        </p:txBody>
      </p:sp>
    </p:spTree>
    <p:extLst>
      <p:ext uri="{BB962C8B-B14F-4D97-AF65-F5344CB8AC3E}">
        <p14:creationId xmlns:p14="http://schemas.microsoft.com/office/powerpoint/2010/main" val="126409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0DA0C-5A55-CA46-8652-066E9EB33841}" type="slidenum">
              <a:rPr lang="en-US" smtClean="0"/>
              <a:t>7</a:t>
            </a:fld>
            <a:endParaRPr lang="en-US"/>
          </a:p>
        </p:txBody>
      </p:sp>
    </p:spTree>
    <p:extLst>
      <p:ext uri="{BB962C8B-B14F-4D97-AF65-F5344CB8AC3E}">
        <p14:creationId xmlns:p14="http://schemas.microsoft.com/office/powerpoint/2010/main" val="141154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B0DA0C-5A55-CA46-8652-066E9EB33841}" type="slidenum">
              <a:rPr lang="en-US" smtClean="0"/>
              <a:t>8</a:t>
            </a:fld>
            <a:endParaRPr lang="en-US"/>
          </a:p>
        </p:txBody>
      </p:sp>
    </p:spTree>
    <p:extLst>
      <p:ext uri="{BB962C8B-B14F-4D97-AF65-F5344CB8AC3E}">
        <p14:creationId xmlns:p14="http://schemas.microsoft.com/office/powerpoint/2010/main" val="1117142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CE5B10-F651-4642-BD85-97236452413B}" type="datetimeFigureOut">
              <a:rPr lang="en-US" smtClean="0"/>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424238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CE5B10-F651-4642-BD85-97236452413B}" type="datetimeFigureOut">
              <a:rPr lang="en-US" smtClean="0"/>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439493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CE5B10-F651-4642-BD85-97236452413B}" type="datetimeFigureOut">
              <a:rPr lang="en-US" smtClean="0"/>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990892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CE5B10-F651-4642-BD85-97236452413B}" type="datetimeFigureOut">
              <a:rPr lang="en-US" smtClean="0"/>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233665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CE5B10-F651-4642-BD85-97236452413B}" type="datetimeFigureOut">
              <a:rPr lang="en-US" smtClean="0"/>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1373226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CE5B10-F651-4642-BD85-97236452413B}" type="datetimeFigureOut">
              <a:rPr lang="en-US" smtClean="0"/>
              <a:t>9/1/15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1631518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CE5B10-F651-4642-BD85-97236452413B}" type="datetimeFigureOut">
              <a:rPr lang="en-US" smtClean="0"/>
              <a:t>9/1/15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200747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CE5B10-F651-4642-BD85-97236452413B}" type="datetimeFigureOut">
              <a:rPr lang="en-US" smtClean="0"/>
              <a:t>9/1/15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289700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CE5B10-F651-4642-BD85-97236452413B}" type="datetimeFigureOut">
              <a:rPr lang="en-US" smtClean="0"/>
              <a:t>9/1/15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1117142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CE5B10-F651-4642-BD85-97236452413B}" type="datetimeFigureOut">
              <a:rPr lang="en-US" smtClean="0"/>
              <a:t>9/1/15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16800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CE5B10-F651-4642-BD85-97236452413B}" type="datetimeFigureOut">
              <a:rPr lang="en-US" smtClean="0"/>
              <a:t>9/1/15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C58C0-C2B9-4748-A5B4-9E43292E4EFB}" type="slidenum">
              <a:rPr lang="en-US" smtClean="0"/>
              <a:t>‹#›</a:t>
            </a:fld>
            <a:endParaRPr lang="en-US"/>
          </a:p>
        </p:txBody>
      </p:sp>
    </p:spTree>
    <p:extLst>
      <p:ext uri="{BB962C8B-B14F-4D97-AF65-F5344CB8AC3E}">
        <p14:creationId xmlns:p14="http://schemas.microsoft.com/office/powerpoint/2010/main" val="1501228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E5B10-F651-4642-BD85-97236452413B}" type="datetimeFigureOut">
              <a:rPr lang="en-US" smtClean="0"/>
              <a:t>9/1/15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C58C0-C2B9-4748-A5B4-9E43292E4EFB}" type="slidenum">
              <a:rPr lang="en-US" smtClean="0"/>
              <a:t>‹#›</a:t>
            </a:fld>
            <a:endParaRPr lang="en-US"/>
          </a:p>
        </p:txBody>
      </p:sp>
    </p:spTree>
    <p:extLst>
      <p:ext uri="{BB962C8B-B14F-4D97-AF65-F5344CB8AC3E}">
        <p14:creationId xmlns:p14="http://schemas.microsoft.com/office/powerpoint/2010/main" val="1957747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Interactive Jobs</a:t>
            </a:r>
            <a:endParaRPr lang="en-US" dirty="0"/>
          </a:p>
        </p:txBody>
      </p:sp>
      <p:sp>
        <p:nvSpPr>
          <p:cNvPr id="3" name="Subtitle 2"/>
          <p:cNvSpPr>
            <a:spLocks noGrp="1"/>
          </p:cNvSpPr>
          <p:nvPr>
            <p:ph type="subTitle" idx="1"/>
          </p:nvPr>
        </p:nvSpPr>
        <p:spPr>
          <a:xfrm>
            <a:off x="5917474" y="5394960"/>
            <a:ext cx="5756366" cy="960120"/>
          </a:xfrm>
        </p:spPr>
        <p:txBody>
          <a:bodyPr/>
          <a:lstStyle/>
          <a:p>
            <a:pPr algn="r"/>
            <a:r>
              <a:rPr lang="en-US" dirty="0" err="1" smtClean="0"/>
              <a:t>Vuong</a:t>
            </a:r>
            <a:r>
              <a:rPr lang="en-US" dirty="0" smtClean="0"/>
              <a:t> Tran</a:t>
            </a:r>
          </a:p>
        </p:txBody>
      </p:sp>
    </p:spTree>
    <p:extLst>
      <p:ext uri="{BB962C8B-B14F-4D97-AF65-F5344CB8AC3E}">
        <p14:creationId xmlns:p14="http://schemas.microsoft.com/office/powerpoint/2010/main" val="719885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company logos</a:t>
            </a:r>
            <a:endParaRPr lang="en-US" dirty="0"/>
          </a:p>
        </p:txBody>
      </p:sp>
      <p:sp>
        <p:nvSpPr>
          <p:cNvPr id="3" name="Content Placeholder 2"/>
          <p:cNvSpPr>
            <a:spLocks noGrp="1"/>
          </p:cNvSpPr>
          <p:nvPr>
            <p:ph idx="1"/>
          </p:nvPr>
        </p:nvSpPr>
        <p:spPr/>
        <p:txBody>
          <a:bodyPr>
            <a:normAutofit lnSpcReduction="10000"/>
          </a:bodyPr>
          <a:lstStyle/>
          <a:p>
            <a:r>
              <a:rPr lang="en-US" dirty="0" smtClean="0"/>
              <a:t>CSC</a:t>
            </a:r>
          </a:p>
          <a:p>
            <a:r>
              <a:rPr lang="en-US" dirty="0" err="1" smtClean="0"/>
              <a:t>Trente</a:t>
            </a:r>
            <a:endParaRPr lang="en-US" dirty="0" smtClean="0"/>
          </a:p>
          <a:p>
            <a:r>
              <a:rPr lang="en-US" dirty="0" smtClean="0"/>
              <a:t>Swiss</a:t>
            </a:r>
          </a:p>
          <a:p>
            <a:r>
              <a:rPr lang="en-US" dirty="0" err="1" smtClean="0"/>
              <a:t>Viettel</a:t>
            </a:r>
            <a:endParaRPr lang="en-US" dirty="0" smtClean="0"/>
          </a:p>
          <a:p>
            <a:r>
              <a:rPr lang="en-US" dirty="0" err="1" smtClean="0"/>
              <a:t>Mobifone</a:t>
            </a:r>
            <a:endParaRPr lang="en-US" dirty="0" smtClean="0"/>
          </a:p>
          <a:p>
            <a:r>
              <a:rPr lang="en-US" dirty="0" smtClean="0"/>
              <a:t>Amway</a:t>
            </a:r>
          </a:p>
          <a:p>
            <a:r>
              <a:rPr lang="en-US" dirty="0" err="1" smtClean="0"/>
              <a:t>Fujinet</a:t>
            </a:r>
            <a:endParaRPr lang="en-US" dirty="0" smtClean="0"/>
          </a:p>
          <a:p>
            <a:r>
              <a:rPr lang="en-US" dirty="0" err="1" smtClean="0"/>
              <a:t>Sshin</a:t>
            </a:r>
            <a:endParaRPr lang="en-US" dirty="0" smtClean="0"/>
          </a:p>
          <a:p>
            <a:r>
              <a:rPr lang="en-US" dirty="0" smtClean="0"/>
              <a:t>…</a:t>
            </a:r>
            <a:endParaRPr lang="en-US" dirty="0"/>
          </a:p>
        </p:txBody>
      </p:sp>
    </p:spTree>
    <p:extLst>
      <p:ext uri="{BB962C8B-B14F-4D97-AF65-F5344CB8AC3E}">
        <p14:creationId xmlns:p14="http://schemas.microsoft.com/office/powerpoint/2010/main" val="1037127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r>
              <a:rPr lang="en-US" smtClean="0"/>
              <a:t>Augmented Reality </a:t>
            </a:r>
            <a:r>
              <a:rPr lang="en-US" dirty="0" smtClean="0"/>
              <a:t>introduction</a:t>
            </a:r>
          </a:p>
          <a:p>
            <a:r>
              <a:rPr lang="en-US" dirty="0" smtClean="0"/>
              <a:t>Interactive Job Application</a:t>
            </a:r>
          </a:p>
          <a:p>
            <a:r>
              <a:rPr lang="en-US" dirty="0" smtClean="0"/>
              <a:t>Q&amp;A</a:t>
            </a:r>
            <a:endParaRPr lang="en-US" dirty="0"/>
          </a:p>
        </p:txBody>
      </p:sp>
    </p:spTree>
    <p:extLst>
      <p:ext uri="{BB962C8B-B14F-4D97-AF65-F5344CB8AC3E}">
        <p14:creationId xmlns:p14="http://schemas.microsoft.com/office/powerpoint/2010/main" val="2145174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AUGMENTED REALITY INTRODUCTION</a:t>
            </a:r>
            <a:endParaRPr lang="en-US" dirty="0"/>
          </a:p>
        </p:txBody>
      </p:sp>
      <p:pic>
        <p:nvPicPr>
          <p:cNvPr id="4" name="Augmented Reality 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18899471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JOB APPLICATION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8351" y="1838688"/>
            <a:ext cx="2522952" cy="447824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318" y="1846328"/>
            <a:ext cx="2600959" cy="462624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292" y="1839728"/>
            <a:ext cx="2438400" cy="4328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8707" y="1690688"/>
            <a:ext cx="2438400" cy="4626240"/>
          </a:xfrm>
          <a:prstGeom prst="rect">
            <a:avLst/>
          </a:prstGeom>
        </p:spPr>
      </p:pic>
    </p:spTree>
    <p:extLst>
      <p:ext uri="{BB962C8B-B14F-4D97-AF65-F5344CB8AC3E}">
        <p14:creationId xmlns:p14="http://schemas.microsoft.com/office/powerpoint/2010/main" val="959997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MAIN FEATURES</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625" y="1690688"/>
            <a:ext cx="6062223" cy="4351338"/>
          </a:xfrm>
        </p:spPr>
      </p:pic>
      <p:sp>
        <p:nvSpPr>
          <p:cNvPr id="6" name="TextBox 5"/>
          <p:cNvSpPr txBox="1"/>
          <p:nvPr/>
        </p:nvSpPr>
        <p:spPr>
          <a:xfrm>
            <a:off x="6110680" y="1690688"/>
            <a:ext cx="5503289" cy="1200329"/>
          </a:xfrm>
          <a:prstGeom prst="rect">
            <a:avLst/>
          </a:prstGeom>
          <a:noFill/>
        </p:spPr>
        <p:txBody>
          <a:bodyPr wrap="square" rtlCol="0">
            <a:spAutoFit/>
          </a:bodyPr>
          <a:lstStyle/>
          <a:p>
            <a:r>
              <a:rPr lang="en-US" sz="3600" dirty="0" smtClean="0"/>
              <a:t>Search jobs with company logos</a:t>
            </a:r>
            <a:endParaRPr lang="en-US" sz="3600" dirty="0"/>
          </a:p>
        </p:txBody>
      </p:sp>
    </p:spTree>
    <p:extLst>
      <p:ext uri="{BB962C8B-B14F-4D97-AF65-F5344CB8AC3E}">
        <p14:creationId xmlns:p14="http://schemas.microsoft.com/office/powerpoint/2010/main" val="20386643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MAIN FEATURES</a:t>
            </a:r>
            <a:endParaRPr lang="en-US" dirty="0"/>
          </a:p>
        </p:txBody>
      </p:sp>
      <p:sp>
        <p:nvSpPr>
          <p:cNvPr id="3" name="Content Placeholder 2"/>
          <p:cNvSpPr>
            <a:spLocks noGrp="1"/>
          </p:cNvSpPr>
          <p:nvPr>
            <p:ph idx="1"/>
          </p:nvPr>
        </p:nvSpPr>
        <p:spPr>
          <a:xfrm>
            <a:off x="6988628" y="1825625"/>
            <a:ext cx="4365171" cy="4351338"/>
          </a:xfrm>
        </p:spPr>
        <p:txBody>
          <a:bodyPr/>
          <a:lstStyle/>
          <a:p>
            <a:r>
              <a:rPr lang="en-US" dirty="0" smtClean="0"/>
              <a:t>Search jobs with buildings</a:t>
            </a:r>
            <a:endParaRPr lang="en-US" dirty="0"/>
          </a:p>
        </p:txBody>
      </p:sp>
      <p:pic>
        <p:nvPicPr>
          <p:cNvPr id="4" name="Picture 3" descr="../../../../../Desktop/w1-s1-ukrwrap-a-20140410.jpg"/>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5939155" cy="3926205"/>
          </a:xfrm>
          <a:prstGeom prst="rect">
            <a:avLst/>
          </a:prstGeom>
          <a:noFill/>
          <a:ln>
            <a:noFill/>
          </a:ln>
        </p:spPr>
      </p:pic>
    </p:spTree>
    <p:extLst>
      <p:ext uri="{BB962C8B-B14F-4D97-AF65-F5344CB8AC3E}">
        <p14:creationId xmlns:p14="http://schemas.microsoft.com/office/powerpoint/2010/main" val="21147380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MAIN FEATURES</a:t>
            </a:r>
            <a:endParaRPr lang="en-US" dirty="0"/>
          </a:p>
        </p:txBody>
      </p:sp>
      <p:sp>
        <p:nvSpPr>
          <p:cNvPr id="3" name="Content Placeholder 2"/>
          <p:cNvSpPr>
            <a:spLocks noGrp="1"/>
          </p:cNvSpPr>
          <p:nvPr>
            <p:ph idx="1"/>
          </p:nvPr>
        </p:nvSpPr>
        <p:spPr>
          <a:xfrm>
            <a:off x="6988628" y="1825625"/>
            <a:ext cx="4365171" cy="4351338"/>
          </a:xfrm>
        </p:spPr>
        <p:txBody>
          <a:bodyPr/>
          <a:lstStyle/>
          <a:p>
            <a:r>
              <a:rPr lang="en-US" dirty="0" smtClean="0"/>
              <a:t>Search jobs with company entrances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842293"/>
            <a:ext cx="5956495" cy="3375347"/>
          </a:xfrm>
          <a:prstGeom prst="rect">
            <a:avLst/>
          </a:prstGeom>
        </p:spPr>
      </p:pic>
    </p:spTree>
    <p:extLst>
      <p:ext uri="{BB962C8B-B14F-4D97-AF65-F5344CB8AC3E}">
        <p14:creationId xmlns:p14="http://schemas.microsoft.com/office/powerpoint/2010/main" val="1244316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MAIN FEATURES</a:t>
            </a:r>
            <a:endParaRPr lang="en-US" dirty="0"/>
          </a:p>
        </p:txBody>
      </p:sp>
      <p:sp>
        <p:nvSpPr>
          <p:cNvPr id="3" name="Content Placeholder 2"/>
          <p:cNvSpPr>
            <a:spLocks noGrp="1"/>
          </p:cNvSpPr>
          <p:nvPr>
            <p:ph idx="1"/>
          </p:nvPr>
        </p:nvSpPr>
        <p:spPr>
          <a:xfrm>
            <a:off x="838200" y="1825625"/>
            <a:ext cx="10515599" cy="4351338"/>
          </a:xfrm>
        </p:spPr>
        <p:txBody>
          <a:bodyPr/>
          <a:lstStyle/>
          <a:p>
            <a:r>
              <a:rPr lang="en-US" dirty="0" smtClean="0"/>
              <a:t>Search </a:t>
            </a:r>
            <a:r>
              <a:rPr lang="en-US" dirty="0" smtClean="0"/>
              <a:t>history</a:t>
            </a:r>
          </a:p>
          <a:p>
            <a:r>
              <a:rPr lang="en-US" dirty="0" smtClean="0"/>
              <a:t>Show company information</a:t>
            </a:r>
          </a:p>
          <a:p>
            <a:r>
              <a:rPr lang="en-US" dirty="0" smtClean="0"/>
              <a:t>Job Alert subscription</a:t>
            </a:r>
            <a:endParaRPr lang="en-US" dirty="0"/>
          </a:p>
        </p:txBody>
      </p:sp>
    </p:spTree>
    <p:extLst>
      <p:ext uri="{BB962C8B-B14F-4D97-AF65-F5344CB8AC3E}">
        <p14:creationId xmlns:p14="http://schemas.microsoft.com/office/powerpoint/2010/main" val="289700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companies and buildings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Atlassian</a:t>
            </a:r>
            <a:endParaRPr lang="en-US" dirty="0" smtClean="0"/>
          </a:p>
          <a:p>
            <a:r>
              <a:rPr lang="en-US" dirty="0" err="1" smtClean="0"/>
              <a:t>Etown</a:t>
            </a:r>
            <a:r>
              <a:rPr lang="en-US" dirty="0" smtClean="0"/>
              <a:t> building</a:t>
            </a:r>
          </a:p>
          <a:p>
            <a:r>
              <a:rPr lang="en-US" dirty="0" smtClean="0"/>
              <a:t>FPT Software</a:t>
            </a:r>
          </a:p>
          <a:p>
            <a:r>
              <a:rPr lang="en-US" dirty="0" err="1" smtClean="0"/>
              <a:t>GameLoft</a:t>
            </a:r>
            <a:endParaRPr lang="en-US" dirty="0" smtClean="0"/>
          </a:p>
          <a:p>
            <a:r>
              <a:rPr lang="en-US" dirty="0" err="1" smtClean="0"/>
              <a:t>GlassEgg</a:t>
            </a:r>
            <a:endParaRPr lang="en-US" dirty="0" smtClean="0"/>
          </a:p>
          <a:p>
            <a:r>
              <a:rPr lang="en-US" dirty="0" err="1" smtClean="0"/>
              <a:t>HoangAnhGiaLai</a:t>
            </a:r>
            <a:r>
              <a:rPr lang="en-US" dirty="0" smtClean="0"/>
              <a:t> building</a:t>
            </a:r>
          </a:p>
          <a:p>
            <a:r>
              <a:rPr lang="en-US" dirty="0" err="1" smtClean="0"/>
              <a:t>MeCorp</a:t>
            </a:r>
            <a:endParaRPr lang="en-US" dirty="0" smtClean="0"/>
          </a:p>
          <a:p>
            <a:r>
              <a:rPr lang="en-US" dirty="0" smtClean="0"/>
              <a:t>S3Corp</a:t>
            </a:r>
          </a:p>
          <a:p>
            <a:r>
              <a:rPr lang="en-US" dirty="0" err="1" smtClean="0"/>
              <a:t>Vinmart</a:t>
            </a:r>
            <a:endParaRPr lang="en-US" dirty="0" smtClean="0"/>
          </a:p>
          <a:p>
            <a:r>
              <a:rPr lang="en-US" dirty="0" err="1" smtClean="0"/>
              <a:t>Vitalify</a:t>
            </a:r>
            <a:r>
              <a:rPr lang="en-US" dirty="0" smtClean="0"/>
              <a:t> Asia</a:t>
            </a:r>
            <a:endParaRPr lang="en-US" dirty="0"/>
          </a:p>
        </p:txBody>
      </p:sp>
    </p:spTree>
    <p:extLst>
      <p:ext uri="{BB962C8B-B14F-4D97-AF65-F5344CB8AC3E}">
        <p14:creationId xmlns:p14="http://schemas.microsoft.com/office/powerpoint/2010/main" val="5155300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305</Words>
  <Application>Microsoft Macintosh PowerPoint</Application>
  <PresentationFormat>Widescreen</PresentationFormat>
  <Paragraphs>55</Paragraphs>
  <Slides>10</Slides>
  <Notes>6</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Arial</vt:lpstr>
      <vt:lpstr>Office Theme</vt:lpstr>
      <vt:lpstr>Interactive Jobs</vt:lpstr>
      <vt:lpstr>Content</vt:lpstr>
      <vt:lpstr>AUGMENTED REALITY INTRODUCTION</vt:lpstr>
      <vt:lpstr>INTERACTIVE JOB APPLICATION</vt:lpstr>
      <vt:lpstr>MAIN FEATURES</vt:lpstr>
      <vt:lpstr>MAIN FEATURES</vt:lpstr>
      <vt:lpstr>MAIN FEATURES</vt:lpstr>
      <vt:lpstr>MAIN FEATURES</vt:lpstr>
      <vt:lpstr>Supported companies and buildings</vt:lpstr>
      <vt:lpstr>Supported company logos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Jobs</dc:title>
  <dc:creator>Microsoft Office User</dc:creator>
  <cp:lastModifiedBy>Microsoft Office User</cp:lastModifiedBy>
  <cp:revision>32</cp:revision>
  <dcterms:created xsi:type="dcterms:W3CDTF">2015-08-07T03:19:30Z</dcterms:created>
  <dcterms:modified xsi:type="dcterms:W3CDTF">2015-09-01T13:32:06Z</dcterms:modified>
</cp:coreProperties>
</file>